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5" r:id="rId5"/>
    <p:sldId id="256" r:id="rId6"/>
    <p:sldId id="257" r:id="rId7"/>
    <p:sldId id="258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DF41-A33E-43FD-AE4D-C65727F90D8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8B56-C0EF-4890-9673-E3331E1B2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579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iny chamomile flowe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0"/>
            <a:ext cx="342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</a:rPr>
              <a:t>স্বা</a:t>
            </a:r>
            <a:endParaRPr lang="en-US" sz="8800" dirty="0" smtClean="0">
              <a:solidFill>
                <a:srgbClr val="FF0000"/>
              </a:solidFill>
            </a:endParaRPr>
          </a:p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গ</a:t>
            </a:r>
          </a:p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ত</a:t>
            </a:r>
          </a:p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ম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30836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16600" b="1" dirty="0" smtClean="0">
                <a:solidFill>
                  <a:srgbClr val="FF0000"/>
                </a:solidFill>
              </a:rPr>
              <a:t>ধ</a:t>
            </a:r>
          </a:p>
          <a:p>
            <a:pPr algn="ctr">
              <a:buNone/>
            </a:pPr>
            <a:r>
              <a:rPr lang="en-US" sz="16600" b="1" dirty="0" err="1" smtClean="0">
                <a:solidFill>
                  <a:srgbClr val="FF0000"/>
                </a:solidFill>
              </a:rPr>
              <a:t>ন্য</a:t>
            </a:r>
            <a:endParaRPr lang="en-US" sz="16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16600" b="1" dirty="0" err="1" smtClean="0">
                <a:solidFill>
                  <a:srgbClr val="FF0000"/>
                </a:solidFill>
              </a:rPr>
              <a:t>বা</a:t>
            </a:r>
            <a:endParaRPr lang="en-US" sz="16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16600" b="1" dirty="0" smtClean="0">
                <a:solidFill>
                  <a:srgbClr val="FF0000"/>
                </a:solidFill>
              </a:rPr>
              <a:t>দ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পূ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e©cvV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err="1" smtClean="0"/>
              <a:t>আজকের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পাঠ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blipFill>
            <a:blip r:embed="rId3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b="1" dirty="0" err="1" smtClean="0"/>
              <a:t>বাক্য</a:t>
            </a:r>
            <a:r>
              <a:rPr lang="en-US" sz="5400" b="1" dirty="0" smtClean="0"/>
              <a:t> </a:t>
            </a:r>
          </a:p>
          <a:p>
            <a:pPr algn="ctr">
              <a:buNone/>
            </a:pPr>
            <a:r>
              <a:rPr lang="en-US" sz="5400" b="1" dirty="0" err="1" smtClean="0"/>
              <a:t>রূপান্তর</a:t>
            </a: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 </a:t>
            </a:r>
            <a:r>
              <a:rPr lang="en-US" sz="5400" b="1" dirty="0" err="1" smtClean="0"/>
              <a:t>অনুশীলন</a:t>
            </a:r>
            <a:endParaRPr lang="en-US" sz="5400" b="1" dirty="0" smtClean="0"/>
          </a:p>
          <a:p>
            <a:pPr algn="ctr">
              <a:buNone/>
            </a:pP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6858000" y="44196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পাঠ-১/১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শিখনফল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১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অর্থ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অনুসারে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শ্রেণিবিভাগ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রূপান্তর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1"/>
            <a:ext cx="9144000" cy="761999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রূপান্তর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কর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  <a:ln w="762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9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Nyg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GLbI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fv‡Owb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2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Iiv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AvMvgxKvj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3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gvZ„f~wg‡K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mK‡jB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fv‡jvev‡m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4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Avm‡ZB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(†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5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e„‡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ZvKv‡bv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AbyÁvevPK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6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mij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  7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e„wói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Afv‡e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dmj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bó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8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gyw³hy‡×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kwn`‡`i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¯§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iY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DwPZ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(†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  9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ˆ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ng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eywSj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10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mi¯^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Zx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 11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QvÎ‡`i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Aa¨qbB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Zcm¨v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12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`„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k¨wU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eoB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(we¯§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qm~PK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 13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weØvb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AnsKvi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(†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 14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kvnvbvi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¯^v¯’¨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( †</a:t>
            </a:r>
            <a:r>
              <a:rPr lang="en-US" sz="11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11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 15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fqsKi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! ( </a:t>
            </a:r>
            <a:r>
              <a:rPr lang="en-US" sz="11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sz="11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l">
              <a:lnSpc>
                <a:spcPct val="170000"/>
              </a:lnSpc>
            </a:pPr>
            <a:r>
              <a:rPr lang="en-US" sz="11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16|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wkwÿZ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jvK‡K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mevB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kÖ×v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17|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huviv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k‡cÖwgK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Zuviv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fv‡jvev‡mb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18|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Mwie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gavex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19|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AvRKvj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wRwbmB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myjf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20|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eûw`b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G‡mwQ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21|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fzj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22| †`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vl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K‡iQ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kvw¯Í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23|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dwiqvw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cÖmbœ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Mvqvwjbx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24|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AbyMÖn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me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Ly‡j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ejyb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25|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gvbylUv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AvR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iv‡Z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†L‡Z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26|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wRwbmcËi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L‡e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†K| (†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27| †h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jvKwU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G‡mwQj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28|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Rb¥f~wg‡K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mevB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fv‡jvev‡m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(†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29|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Ôbv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gnvivR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AvkÖ‡g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bvB|Õ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Aw¯ÍevPK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30| †m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AvRI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fzj‡Z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c‡iwQ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?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wb‡`©kvZ¥K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31|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ïay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K_vq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32|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GKjv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?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33|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Avcbv‡K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AbyÁvm~PK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34|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?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AbyÁvm~PK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35|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mÜ¨vi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AÜKvi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Nwb‡q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G‡jv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(we¯§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qm~PK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36|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AvBb-Kvbyb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gvb‡e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37|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yóz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Q‡j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!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38|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Zzwg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xN©Rxex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wb‡`©kvZ¥K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39| Ck¦‡ii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mK‡ji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g½j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cÖv_©bv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KiwQ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cÖv_©bvm~PK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40|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(m‡›`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nm~PK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b="1" dirty="0" err="1" smtClean="0"/>
              <a:t>মূল্যায়ন</a:t>
            </a:r>
            <a:r>
              <a:rPr lang="en-US" sz="9600" b="1" dirty="0" smtClean="0"/>
              <a:t>:</a:t>
            </a:r>
          </a:p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3600" b="1" dirty="0" err="1" smtClean="0"/>
              <a:t>নির্দেশনা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অনুযায়ী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বাক্য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রূপান্তরের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সঠিকতা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যাচাই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343400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err="1" smtClean="0"/>
              <a:t>নির্দেশনা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অনুসারে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দশটি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বাক্য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রূপান্তর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আনবে</a:t>
            </a:r>
            <a:r>
              <a:rPr lang="en-US" sz="3600" b="1" dirty="0" smtClean="0"/>
              <a:t>।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579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পূe©cvV hvPvB</vt:lpstr>
      <vt:lpstr> আজকের পাঠ</vt:lpstr>
      <vt:lpstr> শিখনফল </vt:lpstr>
      <vt:lpstr> বাক্য রূপান্তর কর </vt:lpstr>
      <vt:lpstr>Slide 6</vt:lpstr>
      <vt:lpstr>Slide 7</vt:lpstr>
      <vt:lpstr>Slide 8</vt:lpstr>
      <vt:lpstr>বাড়ির কাজ: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evK¨ iƒcvšÍi </dc:title>
  <dc:creator>Lotus computer</dc:creator>
  <cp:lastModifiedBy>Lotus computer</cp:lastModifiedBy>
  <cp:revision>16</cp:revision>
  <dcterms:created xsi:type="dcterms:W3CDTF">2016-06-05T05:45:43Z</dcterms:created>
  <dcterms:modified xsi:type="dcterms:W3CDTF">2016-12-22T07:00:31Z</dcterms:modified>
</cp:coreProperties>
</file>